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B0A0A60-49EB-4B0A-9EBD-EA9650E13C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71EDB3C4-6805-4666-B5E4-BA7055AEA3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255680C-1B22-4A6A-9CBD-E730EE67F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45E2-C578-4F55-BCAF-F8027151D4A6}" type="datetimeFigureOut">
              <a:rPr lang="tr-TR" smtClean="0"/>
              <a:t>23.12.2020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52FB1BB-9102-4029-A25B-3BA840922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0CFC6B3-D309-46C1-B9BD-6F2643A44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C5BB-258B-402E-A2E9-86162DAF91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0382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D5FCDCF-3743-490B-B336-5CAC8BCCB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2F30796A-9C2D-4193-A6C7-F479CECF8E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3709CCA-8DCF-4D4C-BA68-EB733CB3A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45E2-C578-4F55-BCAF-F8027151D4A6}" type="datetimeFigureOut">
              <a:rPr lang="tr-TR" smtClean="0"/>
              <a:t>23.12.2020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F19EF2C-0BAF-4655-81EC-460ED1F44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6BC6C85-401A-4E37-88D8-D8443E591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C5BB-258B-402E-A2E9-86162DAF91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1675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FE52CCBC-C96C-405A-BA29-3C015540E5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1B857A79-9813-464F-8A9F-C8ABC07502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E05A13F-B282-4236-A0C2-460926123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45E2-C578-4F55-BCAF-F8027151D4A6}" type="datetimeFigureOut">
              <a:rPr lang="tr-TR" smtClean="0"/>
              <a:t>23.12.2020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CAD07B70-9034-4F8C-A46A-3BDB31EFF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1E2CE81-97CD-4C55-A73E-5736AEE79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C5BB-258B-402E-A2E9-86162DAF91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0241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DA90817-DE16-4AFE-A0BC-09EF9627B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5FAE87F-6511-4F68-BC2C-1BADA0566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AAD64CC-F1DF-483A-8F67-341EE340A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45E2-C578-4F55-BCAF-F8027151D4A6}" type="datetimeFigureOut">
              <a:rPr lang="tr-TR" smtClean="0"/>
              <a:t>23.12.2020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6A6256E-A9CC-4A7D-A694-C7C5C63B1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0DC8FFD-CA75-4ABA-9B7E-A69DC0973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C5BB-258B-402E-A2E9-86162DAF91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2102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84B2EFD-A5AC-483D-86B4-79898C5A0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224689A-4DDD-439F-8130-95FAB7CEA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553996B-B039-42F1-8297-D14BAA565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45E2-C578-4F55-BCAF-F8027151D4A6}" type="datetimeFigureOut">
              <a:rPr lang="tr-TR" smtClean="0"/>
              <a:t>23.12.2020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3B3F9F0-4C31-4757-919E-5E91587B3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E2BB567-CFCE-4C4C-8D80-F56D72DAD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C5BB-258B-402E-A2E9-86162DAF91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755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E739BA3-197E-4CB9-9D89-23E5FE3E2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7270C13-C66A-439A-96D1-C54664DDD7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6396A66-B090-432B-9994-E20BD6AA80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C68F3BB-10D8-48DF-BF00-8A7D8ECA7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45E2-C578-4F55-BCAF-F8027151D4A6}" type="datetimeFigureOut">
              <a:rPr lang="tr-TR" smtClean="0"/>
              <a:t>23.12.2020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DE6BED7-B06A-4E5A-824D-E6D743D34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E8084083-D6C2-4C84-BB3A-7EEAEB85C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C5BB-258B-402E-A2E9-86162DAF91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4422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65A716F-C2E5-4205-9FD6-0315D5F2D1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C73EE72-2E37-470D-8A08-2766485084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0DB3DA4F-8370-46C7-9307-5ED3941E9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96BEED00-AC00-49BB-84E6-66933035A4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F51974C7-5D6E-4638-BFDD-E789E7F1E3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AA3342F0-941D-40C1-B929-DCB3678D1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45E2-C578-4F55-BCAF-F8027151D4A6}" type="datetimeFigureOut">
              <a:rPr lang="tr-TR" smtClean="0"/>
              <a:t>23.12.2020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3C6E5421-1FA6-4353-BA65-DFCB89213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E1572BC6-D69B-4E00-AED0-D68AC4C99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C5BB-258B-402E-A2E9-86162DAF91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054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87DC7E3-E239-4F54-B7F9-4A8CD464A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62B9B38F-2927-42BC-B88A-FB31CB540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45E2-C578-4F55-BCAF-F8027151D4A6}" type="datetimeFigureOut">
              <a:rPr lang="tr-TR" smtClean="0"/>
              <a:t>23.12.2020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369EE63A-7126-4D47-8C42-EDF666809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5817237F-03EF-4CFD-8877-FCCBB6037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C5BB-258B-402E-A2E9-86162DAF91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65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36FC7C4E-34C8-41A2-860A-7DB75A9FA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45E2-C578-4F55-BCAF-F8027151D4A6}" type="datetimeFigureOut">
              <a:rPr lang="tr-TR" smtClean="0"/>
              <a:t>23.12.2020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BDCE4A2D-23E7-49C6-9918-A07846C6C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9448F11A-7893-4730-BA9C-1D925AFB8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C5BB-258B-402E-A2E9-86162DAF91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6968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F65098A-E1BB-4A64-90C6-2AE5D8031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C18CBD7-FDD1-4A6D-A142-E5A02C8D0F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56C16E6-7F1C-47D0-B3FF-A5B608590A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4E5C2A8-3E77-4361-BF92-E8B75A99D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45E2-C578-4F55-BCAF-F8027151D4A6}" type="datetimeFigureOut">
              <a:rPr lang="tr-TR" smtClean="0"/>
              <a:t>23.12.2020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E1DB991-76C9-48A9-B1D5-9D2BC1F88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8380BAE1-4EDC-4E2D-9443-CC2ABFFC1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C5BB-258B-402E-A2E9-86162DAF91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65068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259B33C-8174-46BB-BBE1-5B5DC3490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37BFFBB-E89B-4A49-BF67-493E42295A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374F120-C552-42B0-B77D-B4F292FA4B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EABC0E31-F0E8-4610-93EF-BA5B2E4D5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B45E2-C578-4F55-BCAF-F8027151D4A6}" type="datetimeFigureOut">
              <a:rPr lang="tr-TR" smtClean="0"/>
              <a:t>23.12.2020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B7EC640-D1DA-414C-8A2B-F3801DFF0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BC61912-266A-4E3E-A431-43C55C365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BC5BB-258B-402E-A2E9-86162DAF91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6885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96DBBF9B-2C96-421C-A37E-1DE3F9C96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D20FFC8-89DE-41D9-8831-E016E7C58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F994BF2-6F9A-4743-9303-C6566732D3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B45E2-C578-4F55-BCAF-F8027151D4A6}" type="datetimeFigureOut">
              <a:rPr lang="tr-TR" smtClean="0"/>
              <a:t>23.12.2020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CC41478-21E3-4294-BF8F-00E617C703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A5BF9DC-2819-4417-9DA6-A538306B46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BC5BB-258B-402E-A2E9-86162DAF91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9417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hyperlink" Target="https://www.ingilizcele.com/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-sinif-2-unite-my-town-bilgisayarsız-kodlama-unplugged-111">
            <a:hlinkClick r:id="" action="ppaction://media"/>
            <a:extLst>
              <a:ext uri="{FF2B5EF4-FFF2-40B4-BE49-F238E27FC236}">
                <a16:creationId xmlns:a16="http://schemas.microsoft.com/office/drawing/2014/main" id="{B3B328C0-6237-4598-9B89-AB2E806E2BDC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1031.678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4451" y="676185"/>
            <a:ext cx="9962618" cy="5639773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4BD132C7-0A7A-4281-B66D-618440DA0569}"/>
              </a:ext>
            </a:extLst>
          </p:cNvPr>
          <p:cNvSpPr txBox="1"/>
          <p:nvPr/>
        </p:nvSpPr>
        <p:spPr>
          <a:xfrm>
            <a:off x="2361358" y="172710"/>
            <a:ext cx="7448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5. Sınıf 2. Ünite – My </a:t>
            </a:r>
            <a:r>
              <a:rPr lang="tr-TR" dirty="0" err="1">
                <a:solidFill>
                  <a:srgbClr val="FF0000"/>
                </a:solidFill>
              </a:rPr>
              <a:t>Town</a:t>
            </a:r>
            <a:r>
              <a:rPr lang="tr-TR" dirty="0">
                <a:solidFill>
                  <a:srgbClr val="FF0000"/>
                </a:solidFill>
              </a:rPr>
              <a:t> / Bilgisayarsız (</a:t>
            </a:r>
            <a:r>
              <a:rPr lang="tr-TR" dirty="0" err="1">
                <a:solidFill>
                  <a:srgbClr val="FF0000"/>
                </a:solidFill>
              </a:rPr>
              <a:t>Unplugged</a:t>
            </a:r>
            <a:r>
              <a:rPr lang="tr-TR" dirty="0">
                <a:solidFill>
                  <a:srgbClr val="FF0000"/>
                </a:solidFill>
              </a:rPr>
              <a:t>) Kodlama Etkinlikleri</a:t>
            </a:r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DB9CA143-4402-4FC0-9994-D58A1692ED88}"/>
              </a:ext>
            </a:extLst>
          </p:cNvPr>
          <p:cNvSpPr txBox="1"/>
          <p:nvPr/>
        </p:nvSpPr>
        <p:spPr>
          <a:xfrm>
            <a:off x="9481849" y="216699"/>
            <a:ext cx="2490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100" dirty="0">
                <a:hlinkClick r:id="rId5"/>
              </a:rPr>
              <a:t>www.ingilizcele.com</a:t>
            </a:r>
            <a:endParaRPr lang="tr-TR" sz="1100" dirty="0"/>
          </a:p>
        </p:txBody>
      </p:sp>
    </p:spTree>
    <p:extLst>
      <p:ext uri="{BB962C8B-B14F-4D97-AF65-F5344CB8AC3E}">
        <p14:creationId xmlns:p14="http://schemas.microsoft.com/office/powerpoint/2010/main" val="181939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9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21</Words>
  <Application>Microsoft Office PowerPoint</Application>
  <PresentationFormat>Geniş ekran</PresentationFormat>
  <Paragraphs>2</Paragraphs>
  <Slides>1</Slides>
  <Notes>0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Teması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cp:lastModifiedBy>Ünal ÖZKURT</cp:lastModifiedBy>
  <cp:revision>2</cp:revision>
  <dcterms:created xsi:type="dcterms:W3CDTF">2019-10-29T18:12:10Z</dcterms:created>
  <dcterms:modified xsi:type="dcterms:W3CDTF">2020-12-23T19:26:22Z</dcterms:modified>
</cp:coreProperties>
</file>